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64687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декабря по 20 ч. 17 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небольшой снег. Ветер западный,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18-20, днем 12-14 мороза.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юго-западный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72625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 ночью 18 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31241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5282</cp:revision>
  <cp:lastPrinted>2025-12-12T07:56:19Z</cp:lastPrinted>
  <dcterms:created xsi:type="dcterms:W3CDTF">2018-03-27T06:03:00Z</dcterms:created>
  <dcterms:modified xsi:type="dcterms:W3CDTF">2025-12-16T09:05:36Z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