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83" d="100"/>
          <a:sy n="83" d="100"/>
        </p:scale>
        <p:origin x="57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4656317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350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16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16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819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16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декабря</a:t>
            </a:r>
          </a:p>
          <a:p>
            <a:pPr indent="360363"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метель, на дорогах гололедица. Ветер западный, юго-западный 9-14, ночью и утром порывы 15-18 м/с. Температура воздуха ночью и днем 15-17 мороза.  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17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декабря</a:t>
            </a:r>
          </a:p>
          <a:p>
            <a:pPr indent="355600" algn="just"/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временами снег, низовая метель. Ветер западный, юго-западный 9-14 м/с. Температура воздуха 15-17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53980" y="2401156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79459846"/>
              </p:ext>
            </p:extLst>
          </p:nvPr>
        </p:nvGraphicFramePr>
        <p:xfrm>
          <a:off x="5024437" y="4192437"/>
          <a:ext cx="4417359" cy="204456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0146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024437" y="3263619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Гончарова Л.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2658</TotalTime>
  <Words>658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240</cp:revision>
  <dcterms:modified xsi:type="dcterms:W3CDTF">2025-12-16T07:20:42Z</dcterms:modified>
</cp:coreProperties>
</file>