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небольшие 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временами туман.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4-6 мороза, днем 0-2 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18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декабря 2025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временами осадки (дождь,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), туман.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22001</TotalTime>
  <Words>585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5405</cp:revision>
  <cp:lastPrinted>2021-07-01T03:56:27Z</cp:lastPrinted>
  <dcterms:created xsi:type="dcterms:W3CDTF">2018-03-27T06:03:00Z</dcterms:created>
  <dcterms:modified xsi:type="dcterms:W3CDTF">2025-12-16T07:37:30Z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