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1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688251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снег,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7-12, ночью и утром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с дальнейшим понижением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96" y="246897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96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05216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20503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3848</cp:revision>
  <cp:lastPrinted>2021-07-01T03:56:27Z</cp:lastPrinted>
  <dcterms:created xsi:type="dcterms:W3CDTF">2018-03-27T06:03:00Z</dcterms:created>
  <dcterms:modified xsi:type="dcterms:W3CDTF">2025-12-16T08:06:44Z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