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90501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Ветер северный 2-7 м/с. Температура воздуха ночью 8-10, днем 2-4 мороза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533924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11173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15610</TotalTime>
  <Words>584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3884</cp:revision>
  <cp:lastPrinted>2021-07-01T03:56:27Z</cp:lastPrinted>
  <dcterms:created xsi:type="dcterms:W3CDTF">2018-03-27T06:03:00Z</dcterms:created>
  <dcterms:modified xsi:type="dcterms:W3CDTF">2025-12-16T06:35:53Z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