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>
        <p:scale>
          <a:sx n="130" d="100"/>
          <a:sy n="130" d="100"/>
        </p:scale>
        <p:origin x="-1488" y="3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8356192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№350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8349312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0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</a:p>
          <a:p>
            <a:pPr lvl="0" indent="144000" algn="just"/>
            <a:r>
              <a:rPr lang="ru-RU" sz="1100" dirty="0" smtClean="0">
                <a:latin typeface="Times New Roman"/>
                <a:ea typeface="Calibri"/>
              </a:rPr>
              <a:t>О</a:t>
            </a:r>
            <a:r>
              <a:rPr lang="ru-RU" sz="1100" dirty="0" smtClean="0">
                <a:latin typeface="Times New Roman"/>
                <a:ea typeface="Calibri"/>
              </a:rPr>
              <a:t>блачно, днем снег, низовая метель. </a:t>
            </a:r>
            <a:r>
              <a:rPr lang="ru-RU" sz="1100" dirty="0">
                <a:latin typeface="Times New Roman"/>
                <a:ea typeface="Calibri"/>
              </a:rPr>
              <a:t>Ветер </a:t>
            </a:r>
            <a:r>
              <a:rPr lang="ru-RU" sz="1100" dirty="0" smtClean="0">
                <a:latin typeface="Times New Roman"/>
                <a:ea typeface="Calibri"/>
              </a:rPr>
              <a:t>юго-западный 9-14, днем порывы 15-20 </a:t>
            </a:r>
            <a:r>
              <a:rPr lang="ru-RU" sz="1100" dirty="0">
                <a:latin typeface="Times New Roman"/>
                <a:ea typeface="Calibri"/>
              </a:rPr>
              <a:t>м/с. Температура воздуха ночью </a:t>
            </a:r>
            <a:r>
              <a:rPr lang="ru-RU" sz="1100" dirty="0" smtClean="0">
                <a:latin typeface="Times New Roman"/>
                <a:ea typeface="Calibri"/>
              </a:rPr>
              <a:t>13-15, </a:t>
            </a:r>
            <a:r>
              <a:rPr lang="ru-RU" sz="1100" dirty="0">
                <a:latin typeface="Times New Roman"/>
                <a:ea typeface="Calibri"/>
              </a:rPr>
              <a:t>днем </a:t>
            </a:r>
            <a:r>
              <a:rPr lang="ru-RU" sz="1100" dirty="0" smtClean="0">
                <a:latin typeface="Times New Roman"/>
                <a:ea typeface="Calibri"/>
              </a:rPr>
              <a:t>3-5 мороза</a:t>
            </a:r>
            <a:r>
              <a:rPr lang="ru-RU" sz="1100" dirty="0" smtClean="0">
                <a:latin typeface="Times New Roman"/>
                <a:ea typeface="Calibri"/>
              </a:rPr>
              <a:t>. </a:t>
            </a:r>
          </a:p>
          <a:p>
            <a:pPr lvl="0" indent="144000" algn="just"/>
            <a:endParaRPr lang="ru-RU" sz="1100" dirty="0" smtClean="0">
              <a:latin typeface="Times New Roman"/>
              <a:ea typeface="Calibri"/>
            </a:endParaRPr>
          </a:p>
          <a:p>
            <a:pPr lvl="0" indent="14400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декабря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sz="1100" dirty="0">
              <a:latin typeface="Times New Roman"/>
              <a:ea typeface="Calibri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/>
                <a:ea typeface="Calibri"/>
              </a:rPr>
              <a:t>Переменная облачность, без осадков. </a:t>
            </a:r>
            <a:r>
              <a:rPr lang="ru-RU" sz="1100" dirty="0">
                <a:latin typeface="Times New Roman"/>
                <a:ea typeface="Calibri"/>
              </a:rPr>
              <a:t>Ветер </a:t>
            </a:r>
            <a:r>
              <a:rPr lang="ru-RU" sz="1100" dirty="0" smtClean="0">
                <a:latin typeface="Times New Roman"/>
                <a:ea typeface="Calibri"/>
              </a:rPr>
              <a:t>юго-западный </a:t>
            </a:r>
            <a:r>
              <a:rPr lang="ru-RU" sz="1100" dirty="0" smtClean="0">
                <a:latin typeface="Times New Roman"/>
                <a:ea typeface="Calibri"/>
              </a:rPr>
              <a:t>7-12 </a:t>
            </a:r>
            <a:r>
              <a:rPr lang="ru-RU" sz="1100" dirty="0">
                <a:latin typeface="Times New Roman"/>
                <a:ea typeface="Calibri"/>
              </a:rPr>
              <a:t>м/с. Температура воздуха </a:t>
            </a:r>
            <a:r>
              <a:rPr lang="ru-RU" sz="1100" dirty="0" smtClean="0">
                <a:latin typeface="Times New Roman"/>
                <a:ea typeface="Calibri"/>
              </a:rPr>
              <a:t>2-4 </a:t>
            </a:r>
            <a:r>
              <a:rPr lang="ru-RU" sz="1100" dirty="0" smtClean="0">
                <a:latin typeface="Times New Roman"/>
                <a:ea typeface="Calibri"/>
              </a:rPr>
              <a:t>мороза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35897</TotalTime>
  <Words>596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6422</cp:revision>
  <cp:lastPrinted>2021-07-01T03:56:27Z</cp:lastPrinted>
  <dcterms:created xsi:type="dcterms:W3CDTF">2018-03-27T06:03:00Z</dcterms:created>
  <dcterms:modified xsi:type="dcterms:W3CDTF">2025-12-16T07:06:22Z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