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510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48733806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16 декабря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декабря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16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17 декабря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</a:rPr>
              <a:t>О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блачно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снег, низовая метель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юго-западный 7-12, порывы 15-20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днем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6-8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мороза, днем с дальнейшим понижением. </a:t>
            </a:r>
            <a:endParaRPr lang="ru-RU" sz="1200" dirty="0">
              <a:latin typeface="Times New Roman" panose="02020603050405020304" pitchFamily="18" charset="0"/>
            </a:endParaRP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декабря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17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18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</a:rPr>
              <a:t>снег.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3-8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22-24°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75263" y="234651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75263" y="328891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4095314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1091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/ Акылбаева М.М.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2880113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20372</TotalTime>
  <Words>600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3816</cp:revision>
  <cp:lastPrinted>2021-10-14T11:15:53Z</cp:lastPrinted>
  <dcterms:created xsi:type="dcterms:W3CDTF">2018-03-27T06:03:00Z</dcterms:created>
  <dcterms:modified xsi:type="dcterms:W3CDTF">2025-12-16T08:18:06Z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