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83" d="100"/>
          <a:sy n="83" d="100"/>
        </p:scale>
        <p:origin x="5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84964011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351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17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17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2150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17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снег, поземок. Ветер  юго-западный 9-14 м/с. Температура воздуха ночью 16-18, днем 12-14 мороза.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18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декабря</a:t>
            </a:r>
          </a:p>
          <a:p>
            <a:pPr indent="355600" algn="just"/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юго-западный                  9-14 м/с. Температура воздуха 12-14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401156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51566004"/>
              </p:ext>
            </p:extLst>
          </p:nvPr>
        </p:nvGraphicFramePr>
        <p:xfrm>
          <a:off x="5024437" y="4192437"/>
          <a:ext cx="4417359" cy="20445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14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1278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024437" y="3263619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Аскербек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2670</TotalTime>
  <Words>636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248</cp:revision>
  <dcterms:modified xsi:type="dcterms:W3CDTF">2025-12-17T07:26:34Z</dcterms:modified>
</cp:coreProperties>
</file>