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884462677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1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декабря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67471685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временами снег, туман. Ветер северо-восточный 8-13 м/с. Температура воздуха ночью 2-4, днем 0-2 мороза.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</a:t>
            </a:r>
            <a:r>
              <a:rPr lang="en-US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декабря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снег, туман.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северо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14316</TotalTime>
  <Words>612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3870</cp:revision>
  <cp:lastPrinted>2021-07-01T03:56:27Z</cp:lastPrinted>
  <dcterms:created xsi:type="dcterms:W3CDTF">2018-03-27T06:03:00Z</dcterms:created>
  <dcterms:modified xsi:type="dcterms:W3CDTF">2025-12-17T08:14:55Z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