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временами осадки </a:t>
            </a:r>
            <a:r>
              <a:rPr lang="ru-RU" sz="1100" dirty="0">
                <a:solidFill>
                  <a:schemeClr val="tx1"/>
                </a:solidFill>
              </a:rPr>
              <a:t>(дождь, снег), гололед, туман. Ветер северо-западный 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снег</a:t>
            </a:r>
            <a:r>
              <a:rPr lang="ru-RU" sz="1100" dirty="0" smtClean="0">
                <a:solidFill>
                  <a:schemeClr val="tx1"/>
                </a:solidFill>
              </a:rPr>
              <a:t>, низовая метель, </a:t>
            </a:r>
            <a:r>
              <a:rPr lang="ru-RU" sz="1100" dirty="0" smtClean="0">
                <a:solidFill>
                  <a:schemeClr val="tx1"/>
                </a:solidFill>
              </a:rPr>
              <a:t>гололед, туман. 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smtClean="0">
                <a:solidFill>
                  <a:schemeClr val="tx1"/>
                </a:solidFill>
              </a:rPr>
              <a:t>, временами порывы 15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5-7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5231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27596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6658</cp:revision>
  <cp:lastPrinted>2021-07-01T09:11:30Z</cp:lastPrinted>
  <dcterms:created xsi:type="dcterms:W3CDTF">2018-03-27T06:03:00Z</dcterms:created>
  <dcterms:modified xsi:type="dcterms:W3CDTF">2025-12-17T07:02:51Z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