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4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526260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1989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осадки (преимущественный дождь). Ветер юго-восточный с переходом на юго-западный 9-14 м/с. Температура воздуха ночью 1-3 мороза, днем 4-6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осадков,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28913</TotalTime>
  <Words>528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4070</cp:revision>
  <cp:lastPrinted>2021-10-15T03:50:29Z</cp:lastPrinted>
  <dcterms:created xsi:type="dcterms:W3CDTF">2018-03-27T06:03:00Z</dcterms:created>
  <dcterms:modified xsi:type="dcterms:W3CDTF">2025-12-17T07:18:39Z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