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553374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Көшпелі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бұлтты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жауын-шашынсыз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Оңтүстік-батыстан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соғады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күші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9-14 м/с.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температурасы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11-13 градус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аяз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күндіз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5-7 градус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Көшпелі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бұлтты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жауын-шашынсыз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Оңтүстік-батыстан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соғады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күші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9-14 м/с.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температурасы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3-5 градус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аяз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6202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27522</TotalTime>
  <Words>603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5079</cp:revision>
  <cp:lastPrinted>2021-07-01T03:56:27Z</cp:lastPrinted>
  <dcterms:created xsi:type="dcterms:W3CDTF">2018-03-27T06:03:00Z</dcterms:created>
  <dcterms:modified xsi:type="dcterms:W3CDTF">2025-12-17T08:05:13Z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