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654472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15289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78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latin typeface="Times New Roman"/>
                <a:ea typeface="Calibri"/>
              </a:rPr>
              <a:t>Облачно</a:t>
            </a:r>
            <a:r>
              <a:rPr lang="ru-RU" sz="1100" dirty="0">
                <a:latin typeface="Times New Roman"/>
                <a:ea typeface="Calibri"/>
              </a:rPr>
              <a:t>, днем снег. Ветер юго-восточный 9-14 м/с. Температура воздуха ночью 3-5, днем 1-3 мороза.</a:t>
            </a:r>
            <a:endParaRPr lang="ru-RU" sz="1100" dirty="0" smtClean="0">
              <a:latin typeface="Times New Roman"/>
              <a:ea typeface="Calibri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100" dirty="0">
              <a:latin typeface="Times New Roman"/>
              <a:ea typeface="Calibri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</a:t>
            </a:r>
            <a:r>
              <a:rPr lang="ru-RU" sz="1100" dirty="0" smtClean="0">
                <a:latin typeface="Times New Roman"/>
                <a:ea typeface="Calibri"/>
              </a:rPr>
              <a:t>блачно, небольшой снег. </a:t>
            </a:r>
            <a:r>
              <a:rPr lang="ru-RU" sz="1100" dirty="0">
                <a:latin typeface="Times New Roman"/>
                <a:ea typeface="Calibri"/>
              </a:rPr>
              <a:t>Ветер </a:t>
            </a:r>
            <a:r>
              <a:rPr lang="ru-RU" sz="1100" dirty="0" smtClean="0">
                <a:latin typeface="Times New Roman"/>
                <a:ea typeface="Calibri"/>
              </a:rPr>
              <a:t>юго-западный 7-12 </a:t>
            </a:r>
            <a:r>
              <a:rPr lang="ru-RU" sz="1100" dirty="0">
                <a:latin typeface="Times New Roman"/>
                <a:ea typeface="Calibri"/>
              </a:rPr>
              <a:t>м/с.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1</a:t>
            </a:r>
            <a:r>
              <a:rPr lang="ru-RU" sz="1100" dirty="0" smtClean="0">
                <a:latin typeface="Times New Roman"/>
                <a:ea typeface="Calibri"/>
              </a:rPr>
              <a:t>-3 </a:t>
            </a:r>
            <a:r>
              <a:rPr lang="ru-RU" sz="1100" dirty="0" smtClean="0">
                <a:latin typeface="Times New Roman"/>
                <a:ea typeface="Calibri"/>
              </a:rPr>
              <a:t>мороза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35978</TotalTime>
  <Words>588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6425</cp:revision>
  <cp:lastPrinted>2021-07-01T03:56:27Z</cp:lastPrinted>
  <dcterms:created xsi:type="dcterms:W3CDTF">2018-03-27T06:03:00Z</dcterms:created>
  <dcterms:modified xsi:type="dcterms:W3CDTF">2025-12-17T07:14:48Z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