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174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05615882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351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декабря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18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18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юго-западный, западный 5-10 м/с. Температура воздуха ночью 18-20, днем 10-12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19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19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9-14, порывы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6067622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5415</TotalTime>
  <Words>562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978</cp:revision>
  <cp:lastPrinted>2021-07-01T03:56:27Z</cp:lastPrinted>
  <dcterms:created xsi:type="dcterms:W3CDTF">2024-09-22T07:48:17Z</dcterms:created>
  <dcterms:modified xsi:type="dcterms:W3CDTF">2025-12-17T08:00:57Z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