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90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471365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5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небольшой снег, поземок. Ветер юго-западный 9-14 м/с. Температура воздуха ночью 17-19, днем 10-12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декабря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юго-западный                   9-14 м/с. Температура воздуха 12-14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9618" y="348769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103655"/>
              </p:ext>
            </p:extLst>
          </p:nvPr>
        </p:nvGraphicFramePr>
        <p:xfrm>
          <a:off x="5064822" y="4287916"/>
          <a:ext cx="4667251" cy="2015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073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04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25902</TotalTime>
  <Words>599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4005</cp:revision>
  <cp:lastPrinted>2021-07-01T03:56:27Z</cp:lastPrinted>
  <dcterms:created xsi:type="dcterms:W3CDTF">2018-03-27T06:03:00Z</dcterms:created>
  <dcterms:modified xsi:type="dcterms:W3CDTF">2025-12-17T07:25:45Z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