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8719314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2025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декабря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снег. Ветер юго-западный 9-14 м/с. Температура воздуха ночью 18-20, днем 13-15 мороза.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декабря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18 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метель.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западный, юго-западный 9-14, порывы 15-20 м/с. Температура воздуха 14-16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декабря, ночью 19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20181</TotalTime>
  <Words>589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7676</cp:revision>
  <cp:lastPrinted>2021-07-01T03:56:27Z</cp:lastPrinted>
  <dcterms:created xsi:type="dcterms:W3CDTF">2018-03-27T06:03:00Z</dcterms:created>
  <dcterms:modified xsi:type="dcterms:W3CDTF">2025-12-17T06:39:38Z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