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1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23800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с переходом на юго-западный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0251" y="22305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181112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25374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4260</cp:revision>
  <cp:lastPrinted>2021-10-18T15:52:53Z</cp:lastPrinted>
  <dcterms:created xsi:type="dcterms:W3CDTF">2018-03-27T06:03:00Z</dcterms:created>
  <dcterms:modified xsi:type="dcterms:W3CDTF">2025-12-17T08:08:15Z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