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434043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осадки (дождь, снег), гололед. Ветер западный с переходом на северо-восточный 5-10 м/с. Температура воздуха ночью и днем 3-5 мороза, днем с дальнейшим понижением.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северо-восточный с переходом на юго-западный 2-7 м/с. Температура воздуха 18-20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940873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декабря, ночью 21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58085</TotalTime>
  <Words>654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6596</cp:revision>
  <cp:lastPrinted>2021-02-03T11:37:00Z</cp:lastPrinted>
  <dcterms:created xsi:type="dcterms:W3CDTF">2018-03-27T06:03:00Z</dcterms:created>
  <dcterms:modified xsi:type="dcterms:W3CDTF">2025-12-19T07:52:08Z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