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94727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№353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63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днем осадки (преимущественно снег), гололед. Ветер южный 4-9 м/с. Температура воздуха ночью 9-11, днем 1-3 мороза.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ночью осадки (преимущественно снег), гололед. Временами туман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4-9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3-5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673750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358998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15616</TotalTime>
  <Words>625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3889</cp:revision>
  <cp:lastPrinted>2021-07-01T03:56:27Z</cp:lastPrinted>
  <dcterms:created xsi:type="dcterms:W3CDTF">2018-03-27T06:03:00Z</dcterms:created>
  <dcterms:modified xsi:type="dcterms:W3CDTF">2025-12-19T07:04:58Z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