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211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7905032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353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383" y="215900"/>
            <a:ext cx="4795153" cy="3073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20 декабря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снег, метель, туман, гололед. Ветер юго-западный 15-20 м/с. Температура воздуха ночью и днем 6-8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21 декабря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 Ветер </a:t>
            </a:r>
            <a:r>
              <a:rPr lang="ru-RU" sz="12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северо-западный 9-14</a:t>
            </a:r>
            <a:r>
              <a:rPr lang="ru-RU" sz="120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/с. Температура воздуха 28-30 мороза.</a:t>
            </a: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957835085"/>
              </p:ext>
            </p:extLst>
          </p:nvPr>
        </p:nvGraphicFramePr>
        <p:xfrm>
          <a:off x="5124792" y="648208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338706"/>
            <a:ext cx="4449764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5139780"/>
              </p:ext>
            </p:extLst>
          </p:nvPr>
        </p:nvGraphicFramePr>
        <p:xfrm>
          <a:off x="5064822" y="4287916"/>
          <a:ext cx="4667251" cy="19970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073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2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09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1017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0.203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5043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25925</TotalTime>
  <Words>601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4014</cp:revision>
  <cp:lastPrinted>2021-07-01T03:56:27Z</cp:lastPrinted>
  <dcterms:created xsi:type="dcterms:W3CDTF">2018-03-27T06:03:00Z</dcterms:created>
  <dcterms:modified xsi:type="dcterms:W3CDTF">2025-12-19T07:53:09Z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