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>
                <a:solidFill>
                  <a:srgbClr val="002060"/>
                </a:solidFill>
                <a:cs typeface="Times New Roman" pitchFamily="18" charset="0"/>
              </a:rPr>
              <a:t>353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19 декабря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20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19 декабря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20 декабря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Ночью и утром туман, гололед. Ветер  северо-восточный 2-7 м/с. Температура воздуха ночью 4-6 мороза, днем 0-2 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21 декабря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20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декабря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21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/>
              <a:t> </a:t>
            </a:r>
            <a:r>
              <a:rPr lang="ru-RU" sz="1100" dirty="0">
                <a:solidFill>
                  <a:schemeClr val="tx1"/>
                </a:solidFill>
              </a:rPr>
              <a:t>Облачно, снег, туман, гололед. Ветер северо-западный 3-8 м/с. Температура воздуха 3-5 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9716130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20 декабря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21 дека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</a:t>
              </a:r>
              <a:r>
                <a:rPr lang="ru-RU" altLang="en-US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способствовать </a:t>
              </a:r>
              <a:r>
                <a:rPr lang="ru-RU" altLang="en-US" b="1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19 декабря2025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Улжабаева Е.Н.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27626</TotalTime>
  <Words>819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6666</cp:revision>
  <cp:lastPrinted>2021-07-01T09:11:30Z</cp:lastPrinted>
  <dcterms:created xsi:type="dcterms:W3CDTF">2018-03-27T06:03:00Z</dcterms:created>
  <dcterms:modified xsi:type="dcterms:W3CDTF">2025-12-19T07:55:21Z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