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82451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низовая 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5-10,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днем 5-7°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6-8°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00802" y="217982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8887" y="30991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443720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l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25385</TotalTime>
  <Words>725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4268</cp:revision>
  <cp:lastPrinted>2021-10-18T15:52:53Z</cp:lastPrinted>
  <dcterms:created xsi:type="dcterms:W3CDTF">2018-03-27T06:03:00Z</dcterms:created>
  <dcterms:modified xsi:type="dcterms:W3CDTF">2025-12-19T07:57:04Z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