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730" autoAdjust="0"/>
  </p:normalViewPr>
  <p:slideViewPr>
    <p:cSldViewPr showGuides="1">
      <p:cViewPr varScale="1">
        <p:scale>
          <a:sx n="116" d="100"/>
          <a:sy n="116" d="100"/>
        </p:scale>
        <p:origin x="2280" y="8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63484201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№353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 декабря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000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декабря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ночью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декабря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рассеиванию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загрязняющих веществ в атмосфере города. В целом по городу ожидается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уровень загрязнения воздуха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19 декабря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4471481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0,091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1155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0,231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0,222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0,095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360078"/>
            <a:ext cx="4759889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20 декабря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19 декабря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20 декабря</a:t>
            </a:r>
          </a:p>
          <a:p>
            <a:pPr lvl="0" indent="144000" algn="just"/>
            <a:r>
              <a:rPr lang="ru-RU" sz="1100" dirty="0">
                <a:latin typeface="Times New Roman"/>
                <a:ea typeface="Calibri"/>
              </a:rPr>
              <a:t>Облачно, без осадков</a:t>
            </a:r>
            <a:r>
              <a:rPr lang="kk-KZ" sz="1100" dirty="0">
                <a:latin typeface="Times New Roman"/>
                <a:ea typeface="Calibri"/>
              </a:rPr>
              <a:t>. Т</a:t>
            </a:r>
            <a:r>
              <a:rPr lang="ru-RU" sz="1100" dirty="0" err="1">
                <a:latin typeface="Times New Roman"/>
                <a:ea typeface="Calibri"/>
              </a:rPr>
              <a:t>уман</a:t>
            </a:r>
            <a:r>
              <a:rPr lang="ru-RU" sz="1100" dirty="0">
                <a:latin typeface="Times New Roman"/>
                <a:ea typeface="Calibri"/>
              </a:rPr>
              <a:t>, гололед. Ветер северо-западный 7-12 м/с. Температура воздуха ночью и днем 1-3 мороза. </a:t>
            </a:r>
          </a:p>
          <a:p>
            <a:pPr lvl="0" indent="144000"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21 декабря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20 декабря по 08 ч. 21 декабря</a:t>
            </a:r>
            <a:endParaRPr lang="ru-RU" sz="1100" dirty="0">
              <a:latin typeface="Times New Roman"/>
              <a:ea typeface="Calibri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>
                <a:latin typeface="Times New Roman"/>
                <a:ea typeface="Calibri"/>
              </a:rPr>
              <a:t>Облачно, без осадков. Ветер южный 9-14 м/с. Температура воздуха 5-7 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Альпейсова 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35993</TotalTime>
  <Words>627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6427</cp:revision>
  <cp:lastPrinted>2021-07-01T03:56:27Z</cp:lastPrinted>
  <dcterms:created xsi:type="dcterms:W3CDTF">2018-03-27T06:03:00Z</dcterms:created>
  <dcterms:modified xsi:type="dcterms:W3CDTF">2025-12-19T07:04:14Z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