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92624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54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ночью и утром дождь. Ветер северо-западный 9-14 м/с. Температура воздуха ночью и днем 1-3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0-2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28908</TotalTime>
  <Words>615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4073</cp:revision>
  <cp:lastPrinted>2021-10-15T03:50:29Z</cp:lastPrinted>
  <dcterms:created xsi:type="dcterms:W3CDTF">2018-03-27T06:03:00Z</dcterms:created>
  <dcterms:modified xsi:type="dcterms:W3CDTF">2025-12-19T07:01:44Z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