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718757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небольшой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низовая метель.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днем 6-8°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8-10°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96958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lab_vko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20385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3827</cp:revision>
  <cp:lastPrinted>2021-10-14T11:15:53Z</cp:lastPrinted>
  <dcterms:created xsi:type="dcterms:W3CDTF">2018-03-27T06:03:00Z</dcterms:created>
  <dcterms:modified xsi:type="dcterms:W3CDTF">2025-12-19T07:56:21Z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