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2-7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16-18, днем 0-2 мороза. 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21 декабря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декабря 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21 декабря 2025 г.</a:t>
            </a:r>
          </a:p>
          <a:p>
            <a:pPr lvl="0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юг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о-восточный 3-8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4-6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1857364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22025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5411</cp:revision>
  <cp:lastPrinted>2021-07-01T03:56:27Z</cp:lastPrinted>
  <dcterms:created xsi:type="dcterms:W3CDTF">2018-03-27T06:03:00Z</dcterms:created>
  <dcterms:modified xsi:type="dcterms:W3CDTF">2025-12-19T07:03:09Z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