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765346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низовая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5-10,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днем 6-8° мороза.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8-10°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5283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9078" y="33112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864359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20512</TotalTime>
  <Words>646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3858</cp:revision>
  <cp:lastPrinted>2021-07-01T03:56:27Z</cp:lastPrinted>
  <dcterms:created xsi:type="dcterms:W3CDTF">2018-03-27T06:03:00Z</dcterms:created>
  <dcterms:modified xsi:type="dcterms:W3CDTF">2025-12-19T07:56:51Z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