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110" d="100"/>
          <a:sy n="110" d="100"/>
        </p:scale>
        <p:origin x="2462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87348820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5125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353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19 декабря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67173" y="231607"/>
            <a:ext cx="4224138" cy="161582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19 декабря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20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Облачно, снег, метель. Ветер юго-западный 9-14, порывы 15-20 м/с. Температура воздуха ночью и днем 6-8 мороза.</a:t>
            </a:r>
          </a:p>
          <a:p>
            <a:pPr algn="ctr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21 декабря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21 декабря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Облачно, снег, метель. Ночью и утром туман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юго-западный 9-14 м/с. Температура воздуха 21-23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1944681"/>
              </p:ext>
            </p:extLst>
          </p:nvPr>
        </p:nvGraphicFramePr>
        <p:xfrm>
          <a:off x="5134650" y="3763600"/>
          <a:ext cx="4463375" cy="23796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7102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48491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31347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544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1728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147988" y="2983556"/>
            <a:ext cx="4348931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19372" y="1970925"/>
            <a:ext cx="4390333" cy="938719"/>
          </a:xfrm>
          <a:prstGeom prst="rect">
            <a:avLst/>
          </a:prstGeom>
          <a:solidFill>
            <a:schemeClr val="bg1"/>
          </a:solidFill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декабря, ночью 21  декабря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Гилей М.</a:t>
            </a:r>
            <a:r>
              <a:rPr lang="ru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53562</TotalTime>
  <Words>665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7471</cp:revision>
  <cp:lastPrinted>2025-08-12T06:13:34Z</cp:lastPrinted>
  <dcterms:created xsi:type="dcterms:W3CDTF">2018-03-27T06:03:00Z</dcterms:created>
  <dcterms:modified xsi:type="dcterms:W3CDTF">2025-12-19T07:05:35Z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