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226571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1828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днем снег, гололед. Временами туман. Ветер северо-восточный 5-10 м/с. Температура воздуха ночью 3-5 мороза, днем 1 мороза-1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снег, гололед. Временами туман. 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3-5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14307</TotalTime>
  <Words>668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3871</cp:revision>
  <cp:lastPrinted>2021-07-01T03:56:27Z</cp:lastPrinted>
  <dcterms:created xsi:type="dcterms:W3CDTF">2018-03-27T06:03:00Z</dcterms:created>
  <dcterms:modified xsi:type="dcterms:W3CDTF">2025-12-19T07:48:24Z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