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60798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 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дня снег, поземок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5-10 м/с. Температура воздуха ночью 10-12,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5-10 м/с. Температура воздуха 8-10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84440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27517</TotalTime>
  <Words>634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5085</cp:revision>
  <cp:lastPrinted>2021-07-01T03:56:27Z</cp:lastPrinted>
  <dcterms:created xsi:type="dcterms:W3CDTF">2018-03-27T06:03:00Z</dcterms:created>
  <dcterms:modified xsi:type="dcterms:W3CDTF">2025-12-19T08:24:15Z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