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501712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снег, низовая метель. Ветер юго-западный, южный 6-11 м/с. Температура воздуха ночью 8-10, днем 4-6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северо-восточный 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15-17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5409</TotalTime>
  <Words>632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982</cp:revision>
  <cp:lastPrinted>2021-07-01T03:56:27Z</cp:lastPrinted>
  <dcterms:created xsi:type="dcterms:W3CDTF">2024-09-22T07:48:17Z</dcterms:created>
  <dcterms:modified xsi:type="dcterms:W3CDTF">2025-12-19T09:26:57Z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