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6105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353</a:t>
                      </a:r>
                      <a:endParaRPr lang="en-US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по 20 ч. 20 декабря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с переходом на северо-западный 9-14, порывы 15-20 м/с. Температура воздуха ночью и днем 10-12 мороза, днем с дальнейшим понижением.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декабря 2025 г.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                       9-14 м/с. Температура воздуха 28-30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48519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ночью 21 декабря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Р. Маркевич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31340</TotalTime>
  <Words>632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5292</cp:revision>
  <cp:lastPrinted>2025-12-12T07:56:19Z</cp:lastPrinted>
  <dcterms:created xsi:type="dcterms:W3CDTF">2018-03-27T06:03:00Z</dcterms:created>
  <dcterms:modified xsi:type="dcterms:W3CDTF">2025-12-19T09:29:28Z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