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319553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низовая метель. Ветер юго-западный 9-14 м/с. Температура воздуха ночью 9-11, днем 6-8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северо-западный 9-14 м/с. Температура воздуха 15-17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25368</TotalTime>
  <Words>637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5033</cp:revision>
  <cp:lastPrinted>2021-07-01T03:56:27Z</cp:lastPrinted>
  <dcterms:created xsi:type="dcterms:W3CDTF">2018-03-27T06:03:00Z</dcterms:created>
  <dcterms:modified xsi:type="dcterms:W3CDTF">2025-12-19T09:28:13Z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