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501712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низовая метель. Ветер юго-западный с переходом на северо-восточный 6-11 м/с. Температура воздуха ночью и днем 15-17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5461</TotalTime>
  <Words>562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982</cp:revision>
  <cp:lastPrinted>2021-07-01T03:56:27Z</cp:lastPrinted>
  <dcterms:created xsi:type="dcterms:W3CDTF">2024-09-22T07:48:17Z</dcterms:created>
  <dcterms:modified xsi:type="dcterms:W3CDTF">2025-12-20T08:15:55Z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