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06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и утром снег. Временами туман. Ветер северо-восточный 4-9 м/с. Температура воздуха ночью 5-7, днем 2-4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375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34020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3890</cp:revision>
  <cp:lastPrinted>2021-07-01T03:56:27Z</cp:lastPrinted>
  <dcterms:created xsi:type="dcterms:W3CDTF">2018-03-27T06:03:00Z</dcterms:created>
  <dcterms:modified xsi:type="dcterms:W3CDTF">2025-12-20T06:08:09Z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