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019621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47148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360078"/>
            <a:ext cx="4759889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/>
            <a:r>
              <a:rPr lang="ru-RU" sz="1100" dirty="0" smtClean="0">
                <a:latin typeface="Times New Roman"/>
                <a:ea typeface="Calibri"/>
              </a:rPr>
              <a:t>Облачно</a:t>
            </a:r>
            <a:r>
              <a:rPr lang="ru-RU" sz="1100" dirty="0">
                <a:latin typeface="Times New Roman"/>
                <a:ea typeface="Calibri"/>
              </a:rPr>
              <a:t>, </a:t>
            </a:r>
            <a:r>
              <a:rPr lang="ru-RU" sz="1100" dirty="0" smtClean="0">
                <a:latin typeface="Times New Roman"/>
                <a:ea typeface="Calibri"/>
              </a:rPr>
              <a:t>без осадков</a:t>
            </a:r>
            <a:r>
              <a:rPr lang="kk-KZ" sz="1100" dirty="0" smtClean="0">
                <a:latin typeface="Times New Roman"/>
                <a:ea typeface="Calibri"/>
              </a:rPr>
              <a:t>. Т</a:t>
            </a:r>
            <a:r>
              <a:rPr lang="ru-RU" sz="1100" dirty="0" err="1" smtClean="0">
                <a:latin typeface="Times New Roman"/>
                <a:ea typeface="Calibri"/>
              </a:rPr>
              <a:t>уман</a:t>
            </a:r>
            <a:r>
              <a:rPr lang="ru-RU" sz="1100" dirty="0">
                <a:latin typeface="Times New Roman"/>
                <a:ea typeface="Calibri"/>
              </a:rPr>
              <a:t>, гололед. Ветер </a:t>
            </a:r>
            <a:r>
              <a:rPr lang="ru-RU" sz="1100" dirty="0" smtClean="0">
                <a:latin typeface="Times New Roman"/>
                <a:ea typeface="Calibri"/>
              </a:rPr>
              <a:t>юго-западный </a:t>
            </a:r>
            <a:r>
              <a:rPr lang="ru-RU" sz="1100" dirty="0" smtClean="0">
                <a:latin typeface="Times New Roman"/>
                <a:ea typeface="Calibri"/>
              </a:rPr>
              <a:t>7-12 </a:t>
            </a:r>
            <a:r>
              <a:rPr lang="ru-RU" sz="1100" dirty="0">
                <a:latin typeface="Times New Roman"/>
                <a:ea typeface="Calibri"/>
              </a:rPr>
              <a:t>м/с. Температура воздуха ночью </a:t>
            </a:r>
            <a:r>
              <a:rPr lang="ru-RU" sz="1100" dirty="0" smtClean="0">
                <a:latin typeface="Times New Roman"/>
                <a:ea typeface="Calibri"/>
              </a:rPr>
              <a:t>5-7, </a:t>
            </a:r>
            <a:r>
              <a:rPr lang="ru-RU" sz="1100" dirty="0" smtClean="0">
                <a:latin typeface="Times New Roman"/>
                <a:ea typeface="Calibri"/>
              </a:rPr>
              <a:t>днем 1-3 </a:t>
            </a:r>
            <a:r>
              <a:rPr lang="ru-RU" sz="1100" dirty="0">
                <a:latin typeface="Times New Roman"/>
                <a:ea typeface="Calibri"/>
              </a:rPr>
              <a:t>мороза</a:t>
            </a:r>
            <a:r>
              <a:rPr lang="ru-RU" sz="1100" dirty="0" smtClean="0">
                <a:latin typeface="Times New Roman"/>
                <a:ea typeface="Calibri"/>
              </a:rPr>
              <a:t>. </a:t>
            </a:r>
          </a:p>
          <a:p>
            <a:pPr lvl="0" indent="144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100" dirty="0">
              <a:latin typeface="Times New Roman"/>
              <a:ea typeface="Calibri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/>
                <a:ea typeface="Calibri"/>
              </a:rPr>
              <a:t>Облачно, </a:t>
            </a:r>
            <a:r>
              <a:rPr lang="ru-RU" sz="1100" dirty="0" smtClean="0">
                <a:latin typeface="Times New Roman"/>
                <a:ea typeface="Calibri"/>
              </a:rPr>
              <a:t>небольшой снег, туман, гололед. </a:t>
            </a:r>
            <a:r>
              <a:rPr lang="ru-RU" sz="1100" dirty="0">
                <a:latin typeface="Times New Roman"/>
                <a:ea typeface="Calibri"/>
              </a:rPr>
              <a:t>Ветер </a:t>
            </a:r>
            <a:r>
              <a:rPr lang="ru-RU" sz="1100" dirty="0" smtClean="0">
                <a:latin typeface="Times New Roman"/>
                <a:ea typeface="Calibri"/>
              </a:rPr>
              <a:t>южный 9-14 </a:t>
            </a:r>
            <a:r>
              <a:rPr lang="ru-RU" sz="1100" dirty="0">
                <a:latin typeface="Times New Roman"/>
                <a:ea typeface="Calibri"/>
              </a:rPr>
              <a:t>м/с. Температура воздуха </a:t>
            </a:r>
            <a:r>
              <a:rPr lang="ru-RU" sz="1100" dirty="0" smtClean="0">
                <a:latin typeface="Times New Roman"/>
                <a:ea typeface="Calibri"/>
              </a:rPr>
              <a:t>2-4 </a:t>
            </a:r>
            <a:r>
              <a:rPr lang="ru-RU" sz="1100" dirty="0" smtClean="0">
                <a:latin typeface="Times New Roman"/>
                <a:ea typeface="Calibri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36007</TotalTime>
  <Words>598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6430</cp:revision>
  <cp:lastPrinted>2021-07-01T03:56:27Z</cp:lastPrinted>
  <dcterms:created xsi:type="dcterms:W3CDTF">2018-03-27T06:03:00Z</dcterms:created>
  <dcterms:modified xsi:type="dcterms:W3CDTF">2025-12-20T07:43:48Z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