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23167658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354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декабря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62245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20 декабря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с переходом на южный 2-7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21-23,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21 декабря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южный 2-7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10-12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0427888"/>
              </p:ext>
            </p:extLst>
          </p:nvPr>
        </p:nvGraphicFramePr>
        <p:xfrm>
          <a:off x="5049291" y="4019787"/>
          <a:ext cx="4613617" cy="228953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04156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04156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8933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737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0.161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89304" y="2374171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декабря, ночью 22 декабря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города.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9814" y="3325681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Снигирева Н.Г.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58094</TotalTime>
  <Words>604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6601</cp:revision>
  <cp:lastPrinted>2021-02-03T11:37:00Z</cp:lastPrinted>
  <dcterms:created xsi:type="dcterms:W3CDTF">2018-03-27T06:03:00Z</dcterms:created>
  <dcterms:modified xsi:type="dcterms:W3CDTF">2025-12-20T07:57:35Z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