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785866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512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67173" y="146969"/>
            <a:ext cx="4224138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21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снег, метель. Ветер северо-западный 9-14, порывы 15-20 м/с. Температура воздуха ночью и днем 22-24 мороза, днем с дальнейшим понижением. 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22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без осадков. Туман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Температура воздуха 31-33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643184"/>
              </p:ext>
            </p:extLst>
          </p:nvPr>
        </p:nvGraphicFramePr>
        <p:xfrm>
          <a:off x="5134650" y="3763600"/>
          <a:ext cx="4463375" cy="23506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19372" y="197092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декабря, ночью 22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53585</TotalTime>
  <Words>668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7476</cp:revision>
  <cp:lastPrinted>2025-08-12T06:13:34Z</cp:lastPrinted>
  <dcterms:created xsi:type="dcterms:W3CDTF">2018-03-27T06:03:00Z</dcterms:created>
  <dcterms:modified xsi:type="dcterms:W3CDTF">2025-12-20T06:23:38Z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