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5" d="100"/>
          <a:sy n="75" d="100"/>
        </p:scale>
        <p:origin x="6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09125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18196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с переходом на юго-восточный 9-14 м/с. Температура воздуха ночью 0-2, днем 2-4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28906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4074</cp:revision>
  <cp:lastPrinted>2021-10-15T03:50:29Z</cp:lastPrinted>
  <dcterms:created xsi:type="dcterms:W3CDTF">2018-03-27T06:03:00Z</dcterms:created>
  <dcterms:modified xsi:type="dcterms:W3CDTF">2025-12-20T06:50:04Z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