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498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93567647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декабря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</a:rPr>
              <a:t>О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снег, метель, гололед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северо-западный с переходом на </a:t>
            </a:r>
            <a:r>
              <a:rPr lang="kk-KZ" sz="120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</a:t>
            </a:r>
            <a:r>
              <a:rPr lang="kk-KZ" sz="120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днем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2-7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20-22° 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75263" y="234651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75263" y="328891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9629543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880113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20389</TotalTime>
  <Words>596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3829</cp:revision>
  <cp:lastPrinted>2021-10-14T11:15:53Z</cp:lastPrinted>
  <dcterms:created xsi:type="dcterms:W3CDTF">2018-03-27T06:03:00Z</dcterms:created>
  <dcterms:modified xsi:type="dcterms:W3CDTF">2025-12-20T07:58:32Z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