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3" d="100"/>
          <a:sy n="93" d="100"/>
        </p:scale>
        <p:origin x="108" y="48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93573223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354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66383" y="215900"/>
            <a:ext cx="4795153" cy="34142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21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20 декабря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21 декабря</a:t>
            </a:r>
          </a:p>
          <a:p>
            <a:pPr indent="177800" algn="just">
              <a:lnSpc>
                <a:spcPct val="115000"/>
              </a:lnSpc>
              <a:spcAft>
                <a:spcPts val="100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Переменная облачность, ночью небольшой снег, поземок. Ветер северный с переходом на юго-западный 9-14 м/с. 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ночью 30-32, днем 19-21 мороза.</a:t>
            </a: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  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22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с 20 ч. 21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22 декабря</a:t>
            </a: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без осадков. Ветер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юго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-западный 15-20 м/с. Температура воздуха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16-18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мороза.</a:t>
            </a: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957835085"/>
              </p:ext>
            </p:extLst>
          </p:nvPr>
        </p:nvGraphicFramePr>
        <p:xfrm>
          <a:off x="5124792" y="648208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24792" y="3338706"/>
            <a:ext cx="4449764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5402823"/>
              </p:ext>
            </p:extLst>
          </p:nvPr>
        </p:nvGraphicFramePr>
        <p:xfrm>
          <a:off x="5064822" y="4287916"/>
          <a:ext cx="4667251" cy="19970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0732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452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216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09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7216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5043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7216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25946</TotalTime>
  <Words>604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4017</cp:revision>
  <cp:lastPrinted>2021-07-01T03:56:27Z</cp:lastPrinted>
  <dcterms:created xsi:type="dcterms:W3CDTF">2018-03-27T06:03:00Z</dcterms:created>
  <dcterms:modified xsi:type="dcterms:W3CDTF">2025-12-20T07:13:13Z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