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128773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декабря по 20 ч. 21 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с переходом на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28-30, днем 18-20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917612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 ночью 22 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31347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5293</cp:revision>
  <cp:lastPrinted>2025-12-12T07:56:19Z</cp:lastPrinted>
  <dcterms:created xsi:type="dcterms:W3CDTF">2018-03-27T06:03:00Z</dcterms:created>
  <dcterms:modified xsi:type="dcterms:W3CDTF">2025-12-20T08:19:25Z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