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49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44990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снег, метель, гололед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юго-западный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0802" y="217982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207521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25400</TotalTime>
  <Words>686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4273</cp:revision>
  <cp:lastPrinted>2021-10-18T15:52:53Z</cp:lastPrinted>
  <dcterms:created xsi:type="dcterms:W3CDTF">2018-03-27T06:03:00Z</dcterms:created>
  <dcterms:modified xsi:type="dcterms:W3CDTF">2025-12-20T08:16:15Z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