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19553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юго-западный с переходом на северо-западный 9-14 м/с. Температура воздуха ночью и днем 15-17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низовая метель. Ветер юго-западный 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20-22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53668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25426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5034</cp:revision>
  <cp:lastPrinted>2021-07-01T03:56:27Z</cp:lastPrinted>
  <dcterms:created xsi:type="dcterms:W3CDTF">2018-03-27T06:03:00Z</dcterms:created>
  <dcterms:modified xsi:type="dcterms:W3CDTF">2025-12-20T08:12:36Z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