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>
        <p:scale>
          <a:sx n="100" d="100"/>
          <a:sy n="100" d="100"/>
        </p:scale>
        <p:origin x="-1950" y="-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4296034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354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20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20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334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ночью и утром снег, поземок. Ветер северный с переходом на юго-западный ночью 9-14, днем 3-8 м/с. Температура воздуха ночью 25-27, днем 22-24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декабря</a:t>
            </a:r>
          </a:p>
          <a:p>
            <a:pPr indent="355600" algn="just"/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блачность, 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временами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снег, 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низовая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метель. Ветер юго-западный 9-14, порывы 15-20 м/с. Температура воздуха ночью 21-23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620517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</a:t>
            </a:r>
            <a:r>
              <a:rPr lang="ru-RU"/>
              <a:t>способствовать </a:t>
            </a:r>
            <a:r>
              <a:rPr lang="ru-RU" b="1"/>
              <a:t>накоплению</a:t>
            </a:r>
            <a:r>
              <a:rPr lang="ru-RU"/>
              <a:t> </a:t>
            </a:r>
            <a:r>
              <a:rPr lang="ru-RU" dirty="0"/>
              <a:t>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668008015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090447" y="3414802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Жолдыбай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</TotalTime>
  <Words>658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259</cp:revision>
  <dcterms:modified xsi:type="dcterms:W3CDTF">2025-12-20T09:18:36Z</dcterms:modified>
</cp:coreProperties>
</file>