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9" d="100"/>
          <a:sy n="69" d="100"/>
        </p:scale>
        <p:origin x="72" y="42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561706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261292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91"/>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21</a:t>
            </a:r>
            <a:r>
              <a:rPr lang="kk-KZ" sz="1100" b="1" kern="1400" dirty="0">
                <a:latin typeface="Times New Roman" panose="02020603050405020304" pitchFamily="18" charset="0"/>
                <a:cs typeface="Times New Roman" panose="02020603050405020304" pitchFamily="18" charset="0"/>
              </a:rPr>
              <a:t>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20 </a:t>
            </a:r>
            <a:r>
              <a:rPr lang="kk-KZ"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21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Бұлтты, қар, бұрқасын. Солтүстік-батыстан жел соғады, күші 9-14, екпіні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22-24 аяз, күндіз ары қарай төмендейді.</a:t>
            </a:r>
          </a:p>
          <a:p>
            <a:pPr algn="just"/>
            <a:r>
              <a:rPr lang="kk-KZ" sz="1100" b="1" kern="1400" dirty="0">
                <a:latin typeface="Times New Roman" panose="02020603050405020304" pitchFamily="18" charset="0"/>
                <a:cs typeface="Times New Roman" panose="02020603050405020304" pitchFamily="18" charset="0"/>
              </a:rPr>
              <a:t>                                                   22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21</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22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31-33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21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22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49876</TotalTime>
  <Words>616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7147</cp:revision>
  <cp:lastPrinted>2025-07-15T07:11:11Z</cp:lastPrinted>
  <dcterms:created xsi:type="dcterms:W3CDTF">2018-03-27T06:03:00Z</dcterms:created>
  <dcterms:modified xsi:type="dcterms:W3CDTF">2025-12-20T06:23:27Z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