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165562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62985" y="25969"/>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21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21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жауын-шашынсыз. Шығыстан соғатын жел оңтүстікке ауысады, </a:t>
            </a:r>
            <a:r>
              <a:rPr lang="kk-KZ" altLang="ru-RU" sz="1150" dirty="0">
                <a:latin typeface="Times New Roman" panose="02020603050405020304" pitchFamily="18" charset="0"/>
                <a:cs typeface="Times New Roman" panose="02020603050405020304" pitchFamily="18" charset="0"/>
                <a:sym typeface="+mn-ea"/>
              </a:rPr>
              <a:t>күші </a:t>
            </a:r>
            <a:r>
              <a:rPr lang="kk-KZ" altLang="ru-RU" sz="1150" dirty="0" smtClean="0">
                <a:latin typeface="Times New Roman" panose="02020603050405020304" pitchFamily="18" charset="0"/>
                <a:cs typeface="Times New Roman" panose="02020603050405020304" pitchFamily="18" charset="0"/>
                <a:sym typeface="+mn-ea"/>
              </a:rPr>
              <a:t>2-7 м/с</a:t>
            </a:r>
            <a:r>
              <a:rPr lang="kk-KZ" altLang="ru-RU" sz="1150" dirty="0">
                <a:latin typeface="Times New Roman" panose="02020603050405020304" pitchFamily="18" charset="0"/>
                <a:cs typeface="Times New Roman" panose="02020603050405020304" pitchFamily="18" charset="0"/>
                <a:sym typeface="+mn-ea"/>
              </a:rPr>
              <a:t>.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21-23, </a:t>
            </a:r>
            <a:r>
              <a:rPr lang="kk-KZ" altLang="ru-RU" sz="1150" smtClean="0">
                <a:latin typeface="Times New Roman" panose="02020603050405020304" pitchFamily="18" charset="0"/>
                <a:cs typeface="Times New Roman" panose="02020603050405020304" pitchFamily="18" charset="0"/>
                <a:sym typeface="+mn-ea"/>
              </a:rPr>
              <a:t>күндіз </a:t>
            </a:r>
            <a:r>
              <a:rPr lang="kk-KZ" altLang="ru-RU" sz="1150" smtClean="0">
                <a:latin typeface="Times New Roman" panose="02020603050405020304" pitchFamily="18" charset="0"/>
                <a:cs typeface="Times New Roman" panose="02020603050405020304" pitchFamily="18" charset="0"/>
                <a:sym typeface="+mn-ea"/>
              </a:rPr>
              <a:t>13-15 </a:t>
            </a:r>
            <a:r>
              <a:rPr lang="kk-KZ" altLang="ru-RU" sz="1150" dirty="0" smtClean="0">
                <a:latin typeface="Times New Roman" panose="02020603050405020304" pitchFamily="18" charset="0"/>
                <a:cs typeface="Times New Roman" panose="02020603050405020304" pitchFamily="18" charset="0"/>
                <a:sym typeface="+mn-ea"/>
              </a:rPr>
              <a:t>градус аяз.</a:t>
            </a:r>
          </a:p>
          <a:p>
            <a:pPr algn="ctr"/>
            <a:r>
              <a:rPr lang="kk-KZ" sz="1150" b="1" dirty="0" smtClean="0">
                <a:latin typeface="Times New Roman" panose="02020603050405020304" pitchFamily="18" charset="0"/>
                <a:cs typeface="Times New Roman" panose="02020603050405020304" pitchFamily="18" charset="0"/>
              </a:rPr>
              <a:t>22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21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22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smtClean="0">
                <a:latin typeface="Times New Roman" panose="02020603050405020304" pitchFamily="18" charset="0"/>
                <a:cs typeface="Times New Roman" panose="02020603050405020304" pitchFamily="18" charset="0"/>
                <a:sym typeface="+mn-ea"/>
              </a:rPr>
              <a:t>Көшпелі бұлтты, жауын-шашынсыз</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Ж</a:t>
            </a:r>
            <a:r>
              <a:rPr lang="kk-KZ" sz="1150" dirty="0" smtClean="0">
                <a:latin typeface="Times New Roman" panose="02020603050405020304" pitchFamily="18" charset="0"/>
                <a:cs typeface="Times New Roman" panose="02020603050405020304" pitchFamily="18" charset="0"/>
              </a:rPr>
              <a:t>ел оңтүстіктен соғады, күші 2-7 м/с. Ауа температурасы 10-12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5937451"/>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желтоқсанда,</a:t>
            </a:r>
            <a:r>
              <a:rPr lang="ru-RU" sz="1150" dirty="0" smtClean="0">
                <a:solidFill>
                  <a:schemeClr val="tx1"/>
                </a:solidFill>
                <a:latin typeface="Times New Roman" panose="02020603050405020304" pitchFamily="18" charset="0"/>
                <a:cs typeface="Times New Roman" panose="02020603050405020304" pitchFamily="18" charset="0"/>
              </a:rPr>
              <a:t> 22</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smtClean="0">
                <a:solidFill>
                  <a:schemeClr val="tx1"/>
                </a:solidFill>
                <a:latin typeface="Times New Roman" panose="02020603050405020304" pitchFamily="18" charset="0"/>
                <a:cs typeface="Times New Roman" panose="02020603050405020304" pitchFamily="18" charset="0"/>
              </a:rPr>
              <a:t>жиналуына </a:t>
            </a:r>
            <a:r>
              <a:rPr lang="ru-RU" sz="1150"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38771</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6362</cp:revision>
  <cp:lastPrinted>2021-07-01T07:38:07Z</cp:lastPrinted>
  <dcterms:created xsi:type="dcterms:W3CDTF">2018-03-27T06:03:00Z</dcterms:created>
  <dcterms:modified xsi:type="dcterms:W3CDTF">2025-12-20T07:56:53Z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