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032709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қар, жаяу бұрқасын. Оңтүстік-батыстан соғатын жел солтүстік-батысқа ауысады, күші 9–14 м/с. Ауа температурасы түнде және күндіз 15–17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123830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25257</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5017</cp:revision>
  <cp:lastPrinted>2021-07-01T03:56:27Z</cp:lastPrinted>
  <dcterms:created xsi:type="dcterms:W3CDTF">2018-03-27T06:03:00Z</dcterms:created>
  <dcterms:modified xsi:type="dcterms:W3CDTF">2025-12-20T08:12:34Z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