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992098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21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20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қар, жаяу бұрқасын. Оңтүстік-батыстан соғатын жел солтүстік-шығысқа ауысады, күші 6–11 м/с. Ауа температурасы түнде және күндіз 15–17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 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914381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25494</TotalTime>
  <Words>511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4919</cp:revision>
  <cp:lastPrinted>2021-07-01T07:38:07Z</cp:lastPrinted>
  <dcterms:created xsi:type="dcterms:W3CDTF">2018-03-27T06:03:00Z</dcterms:created>
  <dcterms:modified xsi:type="dcterms:W3CDTF">2025-12-20T08:15:51Z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