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71523826"/>
              </p:ext>
            </p:extLst>
          </p:nvPr>
        </p:nvGraphicFramePr>
        <p:xfrm>
          <a:off x="307975" y="2443336"/>
          <a:ext cx="4465638" cy="44196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354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277547"/>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21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20 желтоқсан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21 </a:t>
            </a:r>
            <a:r>
              <a:rPr lang="ru-RU" sz="1200" b="1" dirty="0" err="1">
                <a:latin typeface="Times New Roman" panose="02020603050405020304" pitchFamily="18" charset="0"/>
                <a:cs typeface="Times New Roman" panose="02020603050405020304" pitchFamily="18" charset="0"/>
              </a:rPr>
              <a:t>желтоқсан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кей уақытта қар, жаяу бұрқасын. Оңтүстік-батыстан соғатын жел солтүстік-батысқа ауысады, күші 9–14 м/с. Ауа температурасы түнде және күндіз 15–17 градус аяз</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22 </a:t>
            </a:r>
            <a:r>
              <a:rPr lang="kk-KZ" altLang="ru-RU" sz="1150" b="1" dirty="0">
                <a:latin typeface="Times New Roman" panose="02020603050405020304" pitchFamily="18" charset="0"/>
                <a:cs typeface="Times New Roman" panose="02020603050405020304" pitchFamily="18" charset="0"/>
              </a:rPr>
              <a:t>желтоқсанға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21 </a:t>
            </a:r>
            <a:r>
              <a:rPr lang="ru-RU" sz="1150" b="1" dirty="0" err="1">
                <a:latin typeface="Times New Roman" panose="02020603050405020304" pitchFamily="18" charset="0"/>
                <a:cs typeface="Times New Roman" panose="02020603050405020304" pitchFamily="18" charset="0"/>
              </a:rPr>
              <a:t>желтоқсан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22 </a:t>
            </a:r>
            <a:r>
              <a:rPr lang="kk-KZ" altLang="ru-RU" sz="1150" b="1" dirty="0">
                <a:latin typeface="Times New Roman" panose="02020603050405020304" pitchFamily="18" charset="0"/>
                <a:cs typeface="Times New Roman" panose="02020603050405020304" pitchFamily="18" charset="0"/>
              </a:rPr>
              <a:t>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аздаған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жаяу</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соғатын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20–22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97681937"/>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1.729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0.923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820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Рахметова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Ж.А./Т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27123</TotalTime>
  <Words>606</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5114</cp:revision>
  <cp:lastPrinted>2021-07-01T07:38:07Z</cp:lastPrinted>
  <dcterms:created xsi:type="dcterms:W3CDTF">2018-03-27T06:03:00Z</dcterms:created>
  <dcterms:modified xsi:type="dcterms:W3CDTF">2025-12-20T08:16:05Z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